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0.34893617021276596</c:v>
                </c:pt>
                <c:pt idx="1">
                  <c:v>0.65106382978723398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0.34893617021276596</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9.3652965212093928</c:v>
                </c:pt>
                <c:pt idx="1">
                  <c:v>8.9510557840916043</c:v>
                </c:pt>
                <c:pt idx="2">
                  <c:v>9.222976409018985</c:v>
                </c:pt>
                <c:pt idx="3">
                  <c:v>5.5324699485260664</c:v>
                </c:pt>
                <c:pt idx="4">
                  <c:v>6.503229827210629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8.8082713417254546</c:v>
                </c:pt>
                <c:pt idx="1">
                  <c:v>8.7389531911453115</c:v>
                </c:pt>
                <c:pt idx="2">
                  <c:v>9.028396333276552</c:v>
                </c:pt>
                <c:pt idx="3">
                  <c:v>5.3431922446268629</c:v>
                </c:pt>
                <c:pt idx="4">
                  <c:v>6.3305318077747614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7D-4C56-A83A-5153F7E253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7D-4C56-A83A-5153F7E253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0.33185174746979484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0.28061347014577365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2.9295646621737603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0.28061347014577365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0.14736497631420331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6.0741946846006147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0.17327787382921045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0.25212374472481347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2.6321359864052027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0.25212374472481347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2.0783409305106915E-2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4.4586127027846869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6.5325433744583989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94-4753-B9EC-A521F9FECE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94-4753-B9EC-A521F9FECE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95-4731-8307-419506E311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95-4731-8307-419506E311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0.25851967596245995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0.3882085040628338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0.10822962848176143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1.1299019068316731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0.10822962848176143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0.3882085040628338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0.21357873672831751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6.5025081530176134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0.4929201672633603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0.43377128663256403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0.12093219161087632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1.2625148567472726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0.12093219161087454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0.43377128663256492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0.16581619741043419</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6.7412386547171694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0.80988830063990047</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0.51543438053478763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0.14369925163457342</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1.500199720814452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0.14369925163457342</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0.29907385054968483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6.3538833156404113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6.4119682103018638</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7.4557752962469976</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5E-48AE-BE27-964AA75DB8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5E-48AE-BE27-964AA75DB8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64-422E-8061-3B4C4A82C5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64-422E-8061-3B4C4A82C5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0.7298380141579095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0.67705175441441057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0.18875696713572321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1.9705958533374934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0.18875696713572232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0.67705175441441057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0.32681384170669148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6.4119682103018638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0.3817974126228445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0.8092015668645649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0.22559934682532212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2.3552250500505849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0.22559934682532212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0.70352156588745363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6.5733116928304378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7.7690546240686107</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A5-4FBF-8CB8-6715A50137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A5-4FBF-8CB8-6715A50137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32-4C4E-A570-F41A25DE27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32-4C4E-A570-F41A25DE27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4.0960129508229137E-2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0.39522502705547069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0.11018578263289225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1.1503238775657971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0.11018578263289314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0.39522502705547069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8.6621532148338787E-3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7.7690546240686107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7.8240143936810167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55-49C2-91AA-6594D02410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55-49C2-91AA-6594D02410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0E-4362-B2A9-42CF08E17C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0E-4362-B2A9-42CF08E17C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62-43D8-9D10-BEFB0D9835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62-43D8-9D10-BEFB0D9835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9.2962701959946159E-2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0.44713343353138946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0.12465745826382957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1.3014061100360088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0.12465745826382957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0.31328382197721361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7.8240143936810167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8.6604046686990568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09-494F-899C-F8D085D384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09-494F-899C-F8D085D384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CF-46DD-8FC5-BADB3189E4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CF-46DD-8FC5-BADB3189E4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0.87037327714465551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0.39153618953803715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0.10915736231272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1.1395873158951453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0.10915736231272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6.4160646883545169E-2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8.8502695025325853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0.29563996897078759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0.32667324829716815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9.1074059244229844E-2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0.95080020736002524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9.1074059244229844E-2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0.19789231858871403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8.7466515784934611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0.32063289778257964</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0.31229533638411855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8.7065604899703608E-2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0.9089525149040556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8.7065604899704496E-2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0.2599276689053287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8.3842929250711205</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8.3617776995794912</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00-414F-8174-1C54B67DF4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00-414F-8174-1C54B67DF4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D1-4303-8742-6877A750B5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D1-4303-8742-6877A750B5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33-4B77-9C4B-C64CBBCEE5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33-4B77-9C4B-C64CBBCEE5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0.39229017717537307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0.13524379251767904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1.4119259318960404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0.13524379251768082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0.17219427651836128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7.6234326824509058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0.38864531969564364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0.31573206426335521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8.8023738937650364E-2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0.91895529779874252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8.8023738937650364E-2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0.31573206426335432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0.19192004988175704</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9.1001227167080785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7.9070097351975868</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95-4BA1-9A81-4BAFC4358A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95-4BA1-9A81-4BAFC4358A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6-444E-A861-C65AB30547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6-444E-A861-C65AB30547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0.5961347223842246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0.59123418473375633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0.16483167032604218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1.7208191621856246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0.16483167032604307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0.59123418473375544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0.69410946382992833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7.5676557529813389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1.0455562502716731E-2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0.24237263763642858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6.7571679267718565E-2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0.70543870771284745</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6.7571679267718565E-2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0.24237263763642858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0.30631865950553028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8.457514115604825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6.4866477199168493E-2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0.30512705994374034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8.5067143021932523E-2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0.88808885752944011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8.5067143021930747E-2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0.30512705994374123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0.77870337347464513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7.6958593370065964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7.563746457956201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0.29094662939987526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0.34990622603641697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9.7551239735972572E-2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1.0184210491865784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9.7551239735972572E-2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0.34990622603641697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7.8631167721608719E-2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8.9510557840916043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64-4440-8069-9314A37A34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64-4440-8069-9314A37A34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55-48B0-A50D-44696DF35B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55-48B0-A50D-44696DF35B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2.9210695090729821E-2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0.39590952204767405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0.11037661471907345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1.1523161373664266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0.11037661471907256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0.39590952204767405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0.68000212485048372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7.0471995355270609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0.71121473893362364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0.67309817569537778</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0.18765473894788975</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1.9590887480404895</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0.18765473894788975</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0.29790175527817908</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8.0802933803853421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8.3995239738280603E-2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0.44256812269767742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0.12338468373605593</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1.2881185252399376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0.12338468373605593</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0.25362086808340756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8.7588518317632484</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8.2300685634037887</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D9-4B7E-858F-C2C193EBFF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D9-4B7E-858F-C2C193EBFF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79-466D-8A70-B1D968E35B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79-466D-8A70-B1D968E35B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0.33648951984761943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0.32326866973102408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9.0124888194409891E-2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0.94089099678481691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9.0124888194408115E-2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0.32326866973102497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0.27286875015403211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7.8008709369502904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0.29861311720512518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0.25506345389368512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7.1109783957027162E-2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0.74237601675748621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7.1109783957027162E-2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0.25506345389368512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7.3902867369055159E-2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8.5704858808022522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0.33714994215220706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0.26560211950605073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7.4047885137145997E-2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0.77304937462123746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7.4047885137145997E-2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0.26560211950605073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0.46555396632072998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9.3652965212093928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0.1864365578203584</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0.26010560914882852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7.2515499144355289E-2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0.75705148310534653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7.2515499144355289E-2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0.26010560914882852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9.7092704930238583E-2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8.5865022534277706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0.29932164237008241</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8.8277230224260705E-2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0.92160171072766328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8.8277230224258929E-2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0.31664131133874918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7.8329515499998337E-2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7.9624151824348406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8.0551867090194609</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B4-404D-B812-C8ADD6585A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B4-404D-B812-C8ADD6585A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32-48EF-9624-D2BE63B9AA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32-48EF-9624-D2BE63B9AA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0.14804649162012851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0.12457409737871039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1.3005358342679711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0.12457409737871039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0.35683050908192371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8.0551867090194609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0.30511383282843685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0.39910971526028849</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0.11126880466042355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1.1616304732846814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0.11126880466042266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0.39910971526028938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0.36603670427370538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7.9538704823607791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0.73991084536103457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0.35644334179010784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9.937373873318478E-2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1.0374476791495297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9.937373873318478E-2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0.13965841924711953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8.9350708930151992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0.59755951881352676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0.18267995575418894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1.9071527200277458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0.18267995575418894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0.65525414196122167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0.46895237077226426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6.1656159811649429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0.42860615878232933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0.17828753101305672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1.8612964313179066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0.17828753101305672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0.6394989678755012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1.2471667176761567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4.4285960274245006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0.26401648337187389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0.15266650274784599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1.5938165452834694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0.15266650274784688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0.54208750135480521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6.8890165705763486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0.73076923076923062</c:v>
                </c:pt>
                <c:pt idx="1">
                  <c:v>4.230769230769231E-2</c:v>
                </c:pt>
                <c:pt idx="2">
                  <c:v>0.1192307692307692</c:v>
                </c:pt>
                <c:pt idx="3">
                  <c:v>5.3846153846153849E-2</c:v>
                </c:pt>
                <c:pt idx="4">
                  <c:v>7.6923076923076927E-3</c:v>
                </c:pt>
                <c:pt idx="5">
                  <c:v>4.6153846153846156E-2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5.1097276733829817</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BF-4064-9226-DFC7EA7569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BF-4064-9226-DFC7EA7569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FA-4249-8D89-AB6DB5CEAF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FA-4249-8D89-AB6DB5CEAF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0.61705927252690884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0.71257876313116864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0.19866163154735172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2.0739991391310308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0.19866163154735172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0.71257876313116775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9.6805422527502571E-2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6.3468684876649792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0.4823340790968258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0.61388489847384964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0.1711465199681319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1.7867452930616441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0.17114651996813279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0.61388489847384875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7.3397429372734635E-2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6.0913296424606624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0.62705805708521467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0.55685279897386675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0.15524639702950793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1.6207502741446627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0.15524639702950793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0.55685279897386764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0.20220064031637186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7.648639195722347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0.21265482953817827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0.68233536226159597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0.1902299975004853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1.9859740805504646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0.19022999750048619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0.68233536226159508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1.6813866948585581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3.907120635324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0.48356918735734711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0.52625575658826906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0.14671617037198592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1.5316959227508034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0.14671617037198637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0.52625575658826929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1.3385738697648719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1.5546804057429211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0.12461666542750205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0.11610382611494519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1.2121074086458421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0.1161038261149443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0.41645243806459042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0.39804067148065059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7.3694952301351089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9.3040518466937687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0.66923076923076918</c:v>
                </c:pt>
                <c:pt idx="1">
                  <c:v>0.3307692307692307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88-439F-BE7C-F2DA40C2FD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88-439F-BE7C-F2DA40C2FD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FB-426A-9F94-E2BE45A98F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FB-426A-9F94-E2BE45A98F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0.15161165966589607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0.15119576994587369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4.2152250241812794E-2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0.44006348902412284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3.7083562594700581E-2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9.4215573243606148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0.31273932954461348</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8.7982096495315076E-2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0.9185205566316732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8.7982096495315076E-2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0.27504839110348023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8.5567789016655382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0.26412929848464906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5.2936783012116351E-2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1.4758379320547022E-2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0.154075378156179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1.4758379320547022E-2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5.2936783012116351E-2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2.2628353204058982E-2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9.9338193140551567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6.159330082577525</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87-4A97-ACFE-BD2683E0E3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87-4A97-ACFE-BD2683E0E3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BF-441E-9728-254F758515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BF-441E-9728-254F758515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0.18793659435986232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0.76836939596471399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0.21421564286122896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2.2363808019803471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0.21421564286122941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0.76836939596471332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0.40132662437711009</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2.6830081424850118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2.4830433874160409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7.595113378877004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0.48846153846153845</c:v>
                </c:pt>
                <c:pt idx="1">
                  <c:v>0.24230769230769231</c:v>
                </c:pt>
                <c:pt idx="2">
                  <c:v>0.26923076923076922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0.59230960458484372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0.23550876647643282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2.4586779798670406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0.17223135168437231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8.109542133545796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0.65595577889616807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0.3037542758192715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3.171151377594418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0.30375427581927017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1.0895352286861142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3.2047649147120438E-2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4.9122747537759999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0.35136300748984528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0.10782048622380991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1.1256305199304242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0.10782048622381168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0.38674095302217992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5.0576291890713776E-3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7.3988730265733746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0.3418789558872497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0.64723028603454669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0.18044296471239818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1.8837988521531148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0.18044296471239818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0.64723028603454758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3.1345606883155241E-2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6.2571690602079659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0.36952457476998291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0.11018139603524357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1.1502780821111012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0.11018139603524446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0.39520929278256389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0.41214767428519394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8.1445530021301806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8.480443484258636</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17-4FB4-B309-909CBE80C6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17-4FB4-B309-909CBE80C6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A8-47DF-B746-8FED17AE59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A8-47DF-B746-8FED17AE59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0.15496601768896046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0.34127966461894665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9.5146218909491154E-2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0.99331297429127829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9.5146218909491154E-2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0.34127966461894665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0.27512353958783109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8.2027301278913587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0.2682173223904698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0.24985286097038539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6.9657109607144108E-2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0.72721030344068538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6.9657109607144108E-2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0.1704417407458827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9.222976409018985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0.44230769230769235</c:v>
                </c:pt>
                <c:pt idx="1">
                  <c:v>0.54230769230769238</c:v>
                </c:pt>
                <c:pt idx="2">
                  <c:v>3.8461538461538459E-3</c:v>
                </c:pt>
                <c:pt idx="3">
                  <c:v>1.1538461538461539E-2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0.16449536993016345</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0.40344990616867005</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0.11247881743612975</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1.1742628343279593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0.11247881743613064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0.40344990616867094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0.16057998799596263</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8.0156239158655627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7.9336938966205857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903-4FDD-8B36-EAF69D7CFB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903-4FDD-8B36-EAF69D7CFB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70-4C2E-88F5-2986841EAC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70-4C2E-88F5-2986841EAC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3.2364813447939511E-2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0.34219852884548896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9.5402391385939644E-2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0.99598737846023333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9.5402391385938756E-2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0.34219852884548807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0.22304368647347239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7.727115526898177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0.15951625548779269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0.24246261817079962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6.7596765167960982E-2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0.70570060093852049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6.7596765167960982E-2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0.24246261817079962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2.5984895585752454E-2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8.6930942324349196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0.20370574155104215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7.9786556303693246E-2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0.83296028427437108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7.9786556303693246E-2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0.28618614053731228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0.1734293131484943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8.1769198444283226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1.6772268988170724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0.41244030965640555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0.11498527471152453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1.2004298913029245</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0.11498527471152542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0.41244030965640555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0.15410580181502809</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7.1376459827209224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7.9560089358476107</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73-4478-AAD8-0F8E3573B6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73-4478-AAD8-0F8E3573B6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1</c:v>
                </c:pt>
                <c:pt idx="3">
                  <c:v>63</c:v>
                </c:pt>
                <c:pt idx="4">
                  <c:v>6</c:v>
                </c:pt>
                <c:pt idx="5">
                  <c:v>7</c:v>
                </c:pt>
                <c:pt idx="6">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14-4393-9FF8-4F8B3D7B4F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14-4393-9FF8-4F8B3D7B4F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0.18254416873765056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0.32294513176517281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9.0034688228469939E-2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0.93994932198706849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9.0034688228470827E-2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0.28691247612887238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8.1717883540371492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0.43762835282593038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0.38335586946647116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0.10687675023714505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1.1157780506404684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0.10687675023714505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0.38335586946647204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0.26824718944036263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7.7008661385586077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0.45595200009448167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0.44348481754504387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0.12364025140580814</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1.290786615313138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0.12364025140580814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0.37072250253011241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7.8159160992094368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0.40354646906742619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0.43062084812778334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0.12005387291007708</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1.2533453346047807</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0.12005387291007708</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0.27946594859742468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7.6656424491741344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0.33535663684638628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0.27551383331274515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7.6811196841266138E-2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0.80189795524981022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7.6811196841266138E-2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0.27551383331274515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0.19875398166427871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8.7672069156914016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0.40394256331242051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0.49144991426285678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0.13701256175844456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1.4303916308540918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0.13701256175844279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0.46579151693751086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7.6146336584149346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0.40261679784699034</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0.55848197747968431</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0.15570059981633477</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1.6254920865496603</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0.15570059981633655</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0.36794885882605755</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9.0321439380246726</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7.5452812993763914</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7D-47C5-B130-610F8BF7EF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7D-47C5-B130-610F8BF7EF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3.2706488225137811</c:v>
                </c:pt>
                <c:pt idx="1">
                  <c:v>1.5546804057429211</c:v>
                </c:pt>
                <c:pt idx="2">
                  <c:v>4.4586127027846869</c:v>
                </c:pt>
                <c:pt idx="3">
                  <c:v>6.0913296424606624</c:v>
                </c:pt>
                <c:pt idx="4">
                  <c:v>3.907120635324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3.2685773566332479</c:v>
                </c:pt>
                <c:pt idx="2">
                  <c:v>6.1263293792393192</c:v>
                </c:pt>
                <c:pt idx="3">
                  <c:v>7.7204325643007676</c:v>
                </c:pt>
                <c:pt idx="4">
                  <c:v>5.0366359906505567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A4-461A-966E-586F16E015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A4-461A-966E-586F16E015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0.46194253196641188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0.39948815925935754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0.11137431201791692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1.1627319550701145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0.11137431201791692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0.39948815925935754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0.31041208465375369</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7.9843945990242569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0.33793657687875367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0.25285042367039878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7.0492807676551195E-2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0.73593487226167653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7.0492807676551195E-2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0.19872137148460034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9.1188147753051574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0.93115716203546661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0.57713826913203548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0.16090183444476125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1.6797922352887733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0.16090183444476303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0.5771382691320337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0.10334574760065429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7.2377560992042564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0.22758010379152482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0.84660571544743712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0.23602734379713919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2.4640918532372611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0.2360273437971383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0.84660571544743757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0.18840129533500338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5.8401597239718974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7.9254598636581957</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6D-4E6E-B84A-563926F850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6D-4E6E-B84A-563926F850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5F-46F7-B15C-A341100652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5F-46F7-B15C-A341100652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0.19488877912939806</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7.2979539842624064E-2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0.76189600190465612</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7.2979539842624064E-2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0.11614336142527293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9.0357335058130239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0.25039025015345384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0.11979814981601322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1.2506756219239081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0.119798149816015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0.42970359578945683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0.52696061507441527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7.1300474718713351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9.1001227167080785</c:v>
                </c:pt>
                <c:pt idx="1">
                  <c:v>6.0741946846006147</c:v>
                </c:pt>
                <c:pt idx="2">
                  <c:v>8.7672069156914016</c:v>
                </c:pt>
                <c:pt idx="3">
                  <c:v>6.4119682103018638</c:v>
                </c:pt>
                <c:pt idx="4">
                  <c:v>9.1897489881767296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8.6138900947930974</c:v>
                </c:pt>
                <c:pt idx="1">
                  <c:v>5.8631339540930876</c:v>
                </c:pt>
                <c:pt idx="2">
                  <c:v>8.7283117765369731</c:v>
                </c:pt>
                <c:pt idx="3">
                  <c:v>6.4598193756752407</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0.33409479820457832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0.40319313465589701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0.11240723145812659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1.173515486913189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0.11240723145812659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0.40319313465589701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1.0833078657928041E-2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7.7908374946965013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0.26357732196875627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0.10364300372069479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1.0820181975724843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0.10364300372069479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0.37175675455422841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0.16817992055409547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7.4594388102443467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0.3678532345163612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0.11349084004927867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1.1848282062727264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0.11349084004927867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0.40707992680386518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0.17409632677956033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7.1279804497862234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0.21463103965440489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0.2752246514586929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7.6730575102434528E-2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0.80105627577887262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7.6730575102434528E-2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0.18501549183411292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9.0362014825357413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0.14956341544439855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0.31934125286443926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8.9029953735439982E-2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0.9294600369783339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8.9029953735439094E-2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0.31934125286444015</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0.12996030140338988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7.8979798306601987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7.0133553853424173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5C-45D5-94D5-EC735CC0AD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5C-45D5-94D5-EC735CC0AD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23-4BAA-A0FF-7E46199CC9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23-4BAA-A0FF-7E46199CC9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4.4667372996247678E-3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0.23431456087410218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6.53251477128034E-2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0.68198523823996737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6.53251477128034E-2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0.16951809900845305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9.1897489881767296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0.18058592036600096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0.10952645551573603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1.1434405963668297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3.4916119757991027E-2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8.5796683453367404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6.8890165705763486</c:v>
                </c:pt>
                <c:pt idx="1">
                  <c:v>7.4594388102443467</c:v>
                </c:pt>
                <c:pt idx="2">
                  <c:v>7.1376459827209224</c:v>
                </c:pt>
                <c:pt idx="3">
                  <c:v>6.3538833156404113</c:v>
                </c:pt>
                <c:pt idx="4">
                  <c:v>7.8979798306601987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7.8925066566075044</c:v>
                </c:pt>
                <c:pt idx="1">
                  <c:v>8.1490475982044668</c:v>
                </c:pt>
                <c:pt idx="2">
                  <c:v>7.8009712010539456</c:v>
                </c:pt>
                <c:pt idx="3">
                  <c:v>6.9868645859978793</c:v>
                </c:pt>
                <c:pt idx="4">
                  <c:v>8.479533877898989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0.94399421579206466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0.33134024699397946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3.4591449877485747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0.33134024699397902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0.84763984483366706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3.2706488225137811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0.24163822151987979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0.19661223876456191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1.9660081463424683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8.2532467422967333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0.51901623500840177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0.16738992579284862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1.747526984901608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0.16738992579284862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0.33676900628837103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8.5718989414520177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6.0178498878683477</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B0-4B1B-9DB4-497A5B10A0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B0-4B1B-9DB4-497A5B10A0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6F-4C76-8C8A-3CC87C12A0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6F-4C76-8C8A-3CC87C12A0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0.35214551148379902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0.23883745331194284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2.4934289963442158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0.23883745331194284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0.85668528816978462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0.43082579088127559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5.5324699485260664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0.63835492544826788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0.52962978369588232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0.14765682390358759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1.5415162116488954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0.14765682390358759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0.52962978369588232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0.31944634912080616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6.503229827210629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5.2664036936926504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22-45A1-BFB1-8D68B10E8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22-45A1-BFB1-8D68B10E8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4806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RN3 | Great Western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5079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RN3 | Great Western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45181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RN3 | Great Western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Great Western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89505368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31373874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88491669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29992282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Great Western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57824209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71140022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36943076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p36. Did staff caring for and treating your child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31615604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p51. Did staff caring for and treating your child work well together?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Great Western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introducing themselves when caring for children </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being available when children and young people need attention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working well together when caring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8235260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8838971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8C55963-0CE0-1FF9-28D5-DBEB5830243C}"/>
              </a:ext>
            </a:extLst>
          </p:cNvPr>
          <p:cNvGraphicFramePr/>
          <p:nvPr>
            <p:extLst>
              <p:ext uri="{D42A27DB-BD31-4B8C-83A1-F6EECF244321}">
                <p14:modId xmlns:p14="http://schemas.microsoft.com/office/powerpoint/2010/main" val="36610021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0445719-8494-4CD2-9BA5-BC6E95FC7B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10009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229767347"/>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410299359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98616223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6225117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89691562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951551718"/>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7582851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996528004"/>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386947333"/>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3792371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31DAEFC-ED19-6C2D-17AD-8DBFED1B572F}"/>
              </a:ext>
            </a:extLst>
          </p:cNvPr>
          <p:cNvGraphicFramePr/>
          <p:nvPr>
            <p:extLst>
              <p:ext uri="{D42A27DB-BD31-4B8C-83A1-F6EECF244321}">
                <p14:modId xmlns:p14="http://schemas.microsoft.com/office/powerpoint/2010/main" val="19529789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93B08F5-B22E-767F-DFA0-BB002F0CA4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92009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567168001"/>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780398292"/>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07312043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0566067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769295676"/>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42601200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306310692"/>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8653890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212252628"/>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06844684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4542404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5CEC54A-B4E4-E1A3-8072-88F9DD98E932}"/>
              </a:ext>
            </a:extLst>
          </p:cNvPr>
          <p:cNvGraphicFramePr/>
          <p:nvPr>
            <p:extLst>
              <p:ext uri="{D42A27DB-BD31-4B8C-83A1-F6EECF244321}">
                <p14:modId xmlns:p14="http://schemas.microsoft.com/office/powerpoint/2010/main" val="21035525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DC7624A2-E728-EBB5-0221-C38475C7DB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5893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609133683"/>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0246320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396536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99812215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609702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7466888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ECEDE27-EACF-A465-C7FB-ADB3901B1F70}"/>
              </a:ext>
            </a:extLst>
          </p:cNvPr>
          <p:cNvGraphicFramePr/>
          <p:nvPr>
            <p:extLst>
              <p:ext uri="{D42A27DB-BD31-4B8C-83A1-F6EECF244321}">
                <p14:modId xmlns:p14="http://schemas.microsoft.com/office/powerpoint/2010/main" val="32449215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7F77916-8055-6E67-CD70-5E2A09B2B05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4520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69504965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773300213"/>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58869582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4593663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27659927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87592706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2357897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651342723"/>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2879752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865729808"/>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863068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7647778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E37404D-F1D1-E663-691A-29DF9515880E}"/>
              </a:ext>
            </a:extLst>
          </p:cNvPr>
          <p:cNvGraphicFramePr/>
          <p:nvPr>
            <p:extLst>
              <p:ext uri="{D42A27DB-BD31-4B8C-83A1-F6EECF244321}">
                <p14:modId xmlns:p14="http://schemas.microsoft.com/office/powerpoint/2010/main" val="9209193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F2E6DDB-363D-46BB-A1C7-AB8D338B195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36419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542622734"/>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415439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41542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141546173"/>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5852691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271594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42DB7E0-7BA9-028F-8046-DF4F2F854890}"/>
              </a:ext>
            </a:extLst>
          </p:cNvPr>
          <p:cNvGraphicFramePr/>
          <p:nvPr>
            <p:extLst>
              <p:ext uri="{D42A27DB-BD31-4B8C-83A1-F6EECF244321}">
                <p14:modId xmlns:p14="http://schemas.microsoft.com/office/powerpoint/2010/main" val="24707795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47282A3-0289-027B-3821-566101567B9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19593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51444457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5372480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95293183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51503248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59212412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931439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2777763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1BA9A46-8650-831B-2463-D24579D32570}"/>
              </a:ext>
            </a:extLst>
          </p:cNvPr>
          <p:cNvGraphicFramePr/>
          <p:nvPr>
            <p:extLst>
              <p:ext uri="{D42A27DB-BD31-4B8C-83A1-F6EECF244321}">
                <p14:modId xmlns:p14="http://schemas.microsoft.com/office/powerpoint/2010/main" val="11077547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B266963-6D7C-5C7D-E2CA-EC3D73A467F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04886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8508946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40400423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80974811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6799714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60857361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31956670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6480368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70212831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4766172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5546927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095016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40279169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DEF2492-CD57-A4E2-496F-48A1ABFADAD0}"/>
              </a:ext>
            </a:extLst>
          </p:cNvPr>
          <p:cNvGraphicFramePr/>
          <p:nvPr>
            <p:extLst>
              <p:ext uri="{D42A27DB-BD31-4B8C-83A1-F6EECF244321}">
                <p14:modId xmlns:p14="http://schemas.microsoft.com/office/powerpoint/2010/main" val="20135132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96D1947-14C6-AE17-4B77-9A3B809EC7D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15987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742708571"/>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503351641"/>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78845018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46564406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4460037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41245492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5991169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F47CCBB-72E0-508D-A7C7-30CFD3F91628}"/>
              </a:ext>
            </a:extLst>
          </p:cNvPr>
          <p:cNvGraphicFramePr/>
          <p:nvPr>
            <p:extLst>
              <p:ext uri="{D42A27DB-BD31-4B8C-83A1-F6EECF244321}">
                <p14:modId xmlns:p14="http://schemas.microsoft.com/office/powerpoint/2010/main" val="32885258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E2248F7-8176-5D91-EDDC-73A581C6A3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98699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79354196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72770321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772178571"/>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8947350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90643146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963864337"/>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800499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53144228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07456482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178210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5262314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44DF3E4-34C9-26C1-E2F4-895763E5B727}"/>
              </a:ext>
            </a:extLst>
          </p:cNvPr>
          <p:cNvGraphicFramePr/>
          <p:nvPr>
            <p:extLst>
              <p:ext uri="{D42A27DB-BD31-4B8C-83A1-F6EECF244321}">
                <p14:modId xmlns:p14="http://schemas.microsoft.com/office/powerpoint/2010/main" val="7287731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8DFDC52-2873-91C9-5E85-CAB3B5E863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02869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581698948"/>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228452480"/>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9233788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987071082"/>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03991371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7212714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327861436"/>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251563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7224882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EC8BDB7-94AA-6CE6-B238-E28AC8DC890A}"/>
              </a:ext>
            </a:extLst>
          </p:cNvPr>
          <p:cNvGraphicFramePr/>
          <p:nvPr>
            <p:extLst>
              <p:ext uri="{D42A27DB-BD31-4B8C-83A1-F6EECF244321}">
                <p14:modId xmlns:p14="http://schemas.microsoft.com/office/powerpoint/2010/main" val="16776042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D300304-63B3-0738-82AA-CFBC60E8D97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85588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87034292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147852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3528970"/>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42365327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9559275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D5145EE-66F0-DFEF-4D12-0E5F29F8AE17}"/>
              </a:ext>
            </a:extLst>
          </p:cNvPr>
          <p:cNvGraphicFramePr/>
          <p:nvPr>
            <p:extLst>
              <p:ext uri="{D42A27DB-BD31-4B8C-83A1-F6EECF244321}">
                <p14:modId xmlns:p14="http://schemas.microsoft.com/office/powerpoint/2010/main" val="41032035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CC85BFA-37FA-D86E-7B92-3C1AA24A46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381709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03986428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4187578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32942685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945348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7008807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391C185-C802-08DA-D40A-1D28F9881161}"/>
              </a:ext>
            </a:extLst>
          </p:cNvPr>
          <p:cNvGraphicFramePr/>
          <p:nvPr>
            <p:extLst>
              <p:ext uri="{D42A27DB-BD31-4B8C-83A1-F6EECF244321}">
                <p14:modId xmlns:p14="http://schemas.microsoft.com/office/powerpoint/2010/main" val="38427112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A26E0BB-E494-857F-4158-8FC73443831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93490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271806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22600867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52143823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27864486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7623193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1851595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07A43C5-5C26-3F4C-9AA6-83F118ED5A2C}"/>
              </a:ext>
            </a:extLst>
          </p:cNvPr>
          <p:cNvGraphicFramePr/>
          <p:nvPr>
            <p:extLst>
              <p:ext uri="{D42A27DB-BD31-4B8C-83A1-F6EECF244321}">
                <p14:modId xmlns:p14="http://schemas.microsoft.com/office/powerpoint/2010/main" val="18000920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1AD11CA-EF12-5968-28AF-258CC236B1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19008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213194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5771292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7776594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67812522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049924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3869262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202A5E6-D188-D460-CEE6-1EEDDFE26E7E}"/>
              </a:ext>
            </a:extLst>
          </p:cNvPr>
          <p:cNvGraphicFramePr/>
          <p:nvPr>
            <p:extLst>
              <p:ext uri="{D42A27DB-BD31-4B8C-83A1-F6EECF244321}">
                <p14:modId xmlns:p14="http://schemas.microsoft.com/office/powerpoint/2010/main" val="19068550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8C2FC2A-719C-7410-6212-E932F62DC9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56284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928243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74038253"/>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8962551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9550662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26AAE78-3DC0-CE6C-C5C3-0FAEE137A070}"/>
              </a:ext>
            </a:extLst>
          </p:cNvPr>
          <p:cNvGraphicFramePr/>
          <p:nvPr>
            <p:extLst>
              <p:ext uri="{D42A27DB-BD31-4B8C-83A1-F6EECF244321}">
                <p14:modId xmlns:p14="http://schemas.microsoft.com/office/powerpoint/2010/main" val="36172780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BDE7FCC-0EAA-70F6-CC2B-71EC178B32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82566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503915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67730253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343410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5772557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390B5B-CB87-6F31-1AF6-A69911932E3D}"/>
              </a:ext>
            </a:extLst>
          </p:cNvPr>
          <p:cNvGraphicFramePr/>
          <p:nvPr>
            <p:extLst>
              <p:ext uri="{D42A27DB-BD31-4B8C-83A1-F6EECF244321}">
                <p14:modId xmlns:p14="http://schemas.microsoft.com/office/powerpoint/2010/main" val="35088751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661E01-65E9-0D06-EAD2-5407A4CBC7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88085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49654745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8849232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382130304"/>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40725137"/>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4238633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467541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8F18038-1F16-7624-01A7-A53AEF10BA46}"/>
              </a:ext>
            </a:extLst>
          </p:cNvPr>
          <p:cNvGraphicFramePr/>
          <p:nvPr>
            <p:extLst>
              <p:ext uri="{D42A27DB-BD31-4B8C-83A1-F6EECF244321}">
                <p14:modId xmlns:p14="http://schemas.microsoft.com/office/powerpoint/2010/main" val="37322750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B37F629-AD34-B32E-B503-CD3A5E0A5E9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58620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63187635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7099302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620151118"/>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766687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6928507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66685E5-88E1-7B8F-C44F-A64319E02B3A}"/>
              </a:ext>
            </a:extLst>
          </p:cNvPr>
          <p:cNvGraphicFramePr/>
          <p:nvPr>
            <p:extLst>
              <p:ext uri="{D42A27DB-BD31-4B8C-83A1-F6EECF244321}">
                <p14:modId xmlns:p14="http://schemas.microsoft.com/office/powerpoint/2010/main" val="27038053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4BAA3D3-5608-704B-F9EF-46728CF6A9B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51079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39530085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41914341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01544183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42684967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926566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5103128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BB992E4-3358-B483-7493-137699060427}"/>
              </a:ext>
            </a:extLst>
          </p:cNvPr>
          <p:cNvGraphicFramePr/>
          <p:nvPr>
            <p:extLst>
              <p:ext uri="{D42A27DB-BD31-4B8C-83A1-F6EECF244321}">
                <p14:modId xmlns:p14="http://schemas.microsoft.com/office/powerpoint/2010/main" val="4092995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A80526D-0BA9-3D6C-36E0-07A2C3662C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51672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229648600"/>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421515587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78470481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070960084"/>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28480052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7634407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0322344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DBAF5F3-167C-ADE7-AC33-E689F7BD7255}"/>
              </a:ext>
            </a:extLst>
          </p:cNvPr>
          <p:cNvGraphicFramePr/>
          <p:nvPr>
            <p:extLst>
              <p:ext uri="{D42A27DB-BD31-4B8C-83A1-F6EECF244321}">
                <p14:modId xmlns:p14="http://schemas.microsoft.com/office/powerpoint/2010/main" val="26235344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28B4C3A-E5E0-DAAC-489E-5CDF59FB5CB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74093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248376089"/>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84765344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207825205"/>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39846882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40938807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49253827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85743680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7135359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00465588"/>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57190467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5458623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2670671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0018F9D-3344-1F48-4A84-A70B512AF194}"/>
              </a:ext>
            </a:extLst>
          </p:cNvPr>
          <p:cNvGraphicFramePr/>
          <p:nvPr>
            <p:extLst>
              <p:ext uri="{D42A27DB-BD31-4B8C-83A1-F6EECF244321}">
                <p14:modId xmlns:p14="http://schemas.microsoft.com/office/powerpoint/2010/main" val="36461206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006E14C-C75F-50E2-2051-2A55E39E2B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93378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828786432"/>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71248878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52622052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984888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8368031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8104475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9082814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8111161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94982039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9373719"/>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11928</Words>
  <Application>Microsoft Office PowerPoint</Application>
  <PresentationFormat>Widescreen</PresentationFormat>
  <Paragraphs>1603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Great Western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